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5" r:id="rId4"/>
    <p:sldId id="266" r:id="rId5"/>
    <p:sldId id="267" r:id="rId6"/>
    <p:sldId id="268" r:id="rId7"/>
    <p:sldId id="259" r:id="rId8"/>
    <p:sldId id="260" r:id="rId9"/>
    <p:sldId id="269" r:id="rId10"/>
    <p:sldId id="261" r:id="rId11"/>
    <p:sldId id="262" r:id="rId12"/>
    <p:sldId id="263" r:id="rId13"/>
    <p:sldId id="264" r:id="rId14"/>
    <p:sldId id="270" r:id="rId15"/>
    <p:sldId id="271" r:id="rId16"/>
    <p:sldId id="272" r:id="rId17"/>
    <p:sldId id="273" r:id="rId18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1659BF"/>
    <a:srgbClr val="28AD09"/>
    <a:srgbClr val="029467"/>
    <a:srgbClr val="E8D80A"/>
    <a:srgbClr val="0D2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AB5F-DAD4-4A1D-8781-6216646AD6A8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21E22-1EE3-40B2-AC26-4DAC2763B6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717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Ícones foram retirados do https://www.flaticon.com/free-icon/lightbulb_702797#term=light&amp;page=1&amp;position=77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21E22-1EE3-40B2-AC26-4DAC2763B6E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63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01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8709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502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977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271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460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41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12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72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76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6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46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82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06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34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24852-E964-4354-917D-9E9F79B1A2C0}" type="datetimeFigureOut">
              <a:rPr lang="pt-BR" smtClean="0"/>
              <a:t>29/03/2019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0890544-1E42-448A-AC63-830D1AB0FB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-873080" y="-1007640"/>
            <a:ext cx="17513564" cy="9584585"/>
            <a:chOff x="-873080" y="-1034936"/>
            <a:chExt cx="17513564" cy="9584585"/>
          </a:xfrm>
        </p:grpSpPr>
        <p:cxnSp>
          <p:nvCxnSpPr>
            <p:cNvPr id="88" name="Conector reto 87"/>
            <p:cNvCxnSpPr>
              <a:stCxn id="36" idx="2"/>
              <a:endCxn id="57" idx="6"/>
            </p:cNvCxnSpPr>
            <p:nvPr/>
          </p:nvCxnSpPr>
          <p:spPr>
            <a:xfrm>
              <a:off x="9653084" y="3425400"/>
              <a:ext cx="6987400" cy="99000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>
              <a:stCxn id="35" idx="2"/>
              <a:endCxn id="36" idx="2"/>
            </p:cNvCxnSpPr>
            <p:nvPr/>
          </p:nvCxnSpPr>
          <p:spPr>
            <a:xfrm>
              <a:off x="6318015" y="3424650"/>
              <a:ext cx="3335069" cy="750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ipse 35"/>
            <p:cNvSpPr/>
            <p:nvPr/>
          </p:nvSpPr>
          <p:spPr>
            <a:xfrm>
              <a:off x="9653084" y="2372400"/>
              <a:ext cx="2104045" cy="2106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39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070" y="2812350"/>
              <a:ext cx="1262428" cy="1261256"/>
            </a:xfrm>
            <a:prstGeom prst="rect">
              <a:avLst/>
            </a:prstGeom>
          </p:spPr>
        </p:pic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05106" y="3359798"/>
              <a:ext cx="803940" cy="803940"/>
            </a:xfrm>
            <a:prstGeom prst="rect">
              <a:avLst/>
            </a:prstGeom>
          </p:spPr>
        </p:pic>
        <p:cxnSp>
          <p:nvCxnSpPr>
            <p:cNvPr id="75" name="Conector reto 74"/>
            <p:cNvCxnSpPr/>
            <p:nvPr/>
          </p:nvCxnSpPr>
          <p:spPr>
            <a:xfrm flipV="1">
              <a:off x="11316809" y="3258420"/>
              <a:ext cx="159857" cy="137952"/>
            </a:xfrm>
            <a:prstGeom prst="line">
              <a:avLst/>
            </a:prstGeom>
            <a:ln w="76200">
              <a:solidFill>
                <a:srgbClr val="E8D8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flipV="1">
              <a:off x="11396639" y="3497750"/>
              <a:ext cx="246821" cy="51022"/>
            </a:xfrm>
            <a:prstGeom prst="line">
              <a:avLst/>
            </a:prstGeom>
            <a:ln w="76200">
              <a:solidFill>
                <a:srgbClr val="E8D8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>
              <a:off x="11459912" y="3740724"/>
              <a:ext cx="109715" cy="59052"/>
            </a:xfrm>
            <a:prstGeom prst="line">
              <a:avLst/>
            </a:prstGeom>
            <a:ln w="76200">
              <a:solidFill>
                <a:srgbClr val="E8D8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Arco 82"/>
            <p:cNvSpPr/>
            <p:nvPr/>
          </p:nvSpPr>
          <p:spPr>
            <a:xfrm rot="6131423">
              <a:off x="7904130" y="-585239"/>
              <a:ext cx="7043067" cy="6146363"/>
            </a:xfrm>
            <a:prstGeom prst="arc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Arco 43"/>
            <p:cNvSpPr/>
            <p:nvPr/>
          </p:nvSpPr>
          <p:spPr>
            <a:xfrm rot="5572954">
              <a:off x="6024402" y="-899344"/>
              <a:ext cx="8481182" cy="8209997"/>
            </a:xfrm>
            <a:prstGeom prst="arc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 reto 47"/>
            <p:cNvCxnSpPr>
              <a:stCxn id="35" idx="0"/>
              <a:endCxn id="85" idx="2"/>
            </p:cNvCxnSpPr>
            <p:nvPr/>
          </p:nvCxnSpPr>
          <p:spPr>
            <a:xfrm>
              <a:off x="7370038" y="2371650"/>
              <a:ext cx="1123850" cy="4660113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>
              <a:stCxn id="35" idx="1"/>
              <a:endCxn id="49" idx="2"/>
            </p:cNvCxnSpPr>
            <p:nvPr/>
          </p:nvCxnSpPr>
          <p:spPr>
            <a:xfrm>
              <a:off x="6626145" y="2680067"/>
              <a:ext cx="3826576" cy="3088939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1500272" y="4382400"/>
              <a:ext cx="5869766" cy="849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 flipV="1">
              <a:off x="1500272" y="2466900"/>
              <a:ext cx="5869766" cy="849"/>
            </a:xfrm>
            <a:prstGeom prst="line">
              <a:avLst/>
            </a:prstGeom>
            <a:ln w="57150">
              <a:solidFill>
                <a:srgbClr val="0D223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upo 37"/>
            <p:cNvGrpSpPr/>
            <p:nvPr/>
          </p:nvGrpSpPr>
          <p:grpSpPr>
            <a:xfrm>
              <a:off x="3383132" y="2371650"/>
              <a:ext cx="2104045" cy="2106000"/>
              <a:chOff x="3294000" y="2581200"/>
              <a:chExt cx="2104045" cy="2106000"/>
            </a:xfrm>
          </p:grpSpPr>
          <p:sp>
            <p:nvSpPr>
              <p:cNvPr id="33" name="Elipse 32"/>
              <p:cNvSpPr/>
              <p:nvPr/>
            </p:nvSpPr>
            <p:spPr>
              <a:xfrm>
                <a:off x="3294000" y="2581200"/>
                <a:ext cx="2104045" cy="210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337" y="3112179"/>
                <a:ext cx="2023269" cy="1108129"/>
              </a:xfrm>
              <a:prstGeom prst="rect">
                <a:avLst/>
              </a:prstGeom>
            </p:spPr>
          </p:pic>
        </p:grpSp>
        <p:grpSp>
          <p:nvGrpSpPr>
            <p:cNvPr id="37" name="Grupo 36"/>
            <p:cNvGrpSpPr/>
            <p:nvPr/>
          </p:nvGrpSpPr>
          <p:grpSpPr>
            <a:xfrm>
              <a:off x="6318015" y="2371650"/>
              <a:ext cx="2104045" cy="2106000"/>
              <a:chOff x="6138000" y="2581200"/>
              <a:chExt cx="2104045" cy="2106000"/>
            </a:xfrm>
          </p:grpSpPr>
          <p:sp>
            <p:nvSpPr>
              <p:cNvPr id="35" name="Elipse 34"/>
              <p:cNvSpPr/>
              <p:nvPr/>
            </p:nvSpPr>
            <p:spPr>
              <a:xfrm>
                <a:off x="6138000" y="2581200"/>
                <a:ext cx="2104045" cy="210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7" name="Grupo 16"/>
              <p:cNvGrpSpPr/>
              <p:nvPr/>
            </p:nvGrpSpPr>
            <p:grpSpPr>
              <a:xfrm>
                <a:off x="6256246" y="2768601"/>
                <a:ext cx="1870520" cy="1296962"/>
                <a:chOff x="4966378" y="3134361"/>
                <a:chExt cx="2259241" cy="1488652"/>
              </a:xfrm>
            </p:grpSpPr>
            <p:cxnSp>
              <p:nvCxnSpPr>
                <p:cNvPr id="13" name="Conector reto 12"/>
                <p:cNvCxnSpPr/>
                <p:nvPr/>
              </p:nvCxnSpPr>
              <p:spPr>
                <a:xfrm flipH="1">
                  <a:off x="6879463" y="3956529"/>
                  <a:ext cx="2" cy="60473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to 10"/>
                <p:cNvCxnSpPr/>
                <p:nvPr/>
              </p:nvCxnSpPr>
              <p:spPr>
                <a:xfrm flipH="1">
                  <a:off x="5246490" y="3956529"/>
                  <a:ext cx="2" cy="60473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to 13"/>
                <p:cNvCxnSpPr/>
                <p:nvPr/>
              </p:nvCxnSpPr>
              <p:spPr>
                <a:xfrm>
                  <a:off x="5246490" y="3956529"/>
                  <a:ext cx="1632973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ector reto 9"/>
                <p:cNvCxnSpPr/>
                <p:nvPr/>
              </p:nvCxnSpPr>
              <p:spPr>
                <a:xfrm flipH="1">
                  <a:off x="6044482" y="3672122"/>
                  <a:ext cx="2" cy="60473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pic>
              <p:nvPicPr>
                <p:cNvPr id="5" name="Imagem 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1361" y="3134361"/>
                  <a:ext cx="589277" cy="589277"/>
                </a:xfrm>
                <a:prstGeom prst="rect">
                  <a:avLst/>
                </a:prstGeom>
              </p:spPr>
            </p:pic>
            <p:pic>
              <p:nvPicPr>
                <p:cNvPr id="6" name="Imagem 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1360" y="4033736"/>
                  <a:ext cx="589277" cy="589277"/>
                </a:xfrm>
                <a:prstGeom prst="rect">
                  <a:avLst/>
                </a:prstGeom>
              </p:spPr>
            </p:pic>
            <p:pic>
              <p:nvPicPr>
                <p:cNvPr id="7" name="Imagem 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6342" y="4033736"/>
                  <a:ext cx="589277" cy="589277"/>
                </a:xfrm>
                <a:prstGeom prst="rect">
                  <a:avLst/>
                </a:prstGeom>
              </p:spPr>
            </p:pic>
            <p:pic>
              <p:nvPicPr>
                <p:cNvPr id="8" name="Imagem 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66378" y="4033736"/>
                  <a:ext cx="589277" cy="589277"/>
                </a:xfrm>
                <a:prstGeom prst="rect">
                  <a:avLst/>
                </a:prstGeom>
              </p:spPr>
            </p:pic>
          </p:grpSp>
          <p:pic>
            <p:nvPicPr>
              <p:cNvPr id="34" name="Imagem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133" y="4065563"/>
                <a:ext cx="947287" cy="518822"/>
              </a:xfrm>
              <a:prstGeom prst="rect">
                <a:avLst/>
              </a:prstGeom>
            </p:spPr>
          </p:pic>
        </p:grpSp>
        <p:grpSp>
          <p:nvGrpSpPr>
            <p:cNvPr id="42" name="Grupo 41"/>
            <p:cNvGrpSpPr/>
            <p:nvPr/>
          </p:nvGrpSpPr>
          <p:grpSpPr>
            <a:xfrm>
              <a:off x="-873080" y="1723261"/>
              <a:ext cx="3600000" cy="3600000"/>
              <a:chOff x="448249" y="2582049"/>
              <a:chExt cx="2104045" cy="2106000"/>
            </a:xfrm>
          </p:grpSpPr>
          <p:sp>
            <p:nvSpPr>
              <p:cNvPr id="29" name="Elipse 28"/>
              <p:cNvSpPr/>
              <p:nvPr/>
            </p:nvSpPr>
            <p:spPr>
              <a:xfrm>
                <a:off x="448249" y="2582049"/>
                <a:ext cx="2104045" cy="210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414" y="2768601"/>
                <a:ext cx="1595028" cy="1595028"/>
              </a:xfrm>
              <a:prstGeom prst="rect">
                <a:avLst/>
              </a:prstGeom>
            </p:spPr>
          </p:pic>
          <p:pic>
            <p:nvPicPr>
              <p:cNvPr id="39" name="Imagem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2968" y="2768601"/>
                <a:ext cx="459600" cy="459600"/>
              </a:xfrm>
              <a:prstGeom prst="rect">
                <a:avLst/>
              </a:prstGeom>
            </p:spPr>
          </p:pic>
          <p:pic>
            <p:nvPicPr>
              <p:cNvPr id="40" name="Imagem 3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31628">
                <a:off x="821643" y="2815823"/>
                <a:ext cx="380711" cy="380711"/>
              </a:xfrm>
              <a:prstGeom prst="rect">
                <a:avLst/>
              </a:prstGeom>
            </p:spPr>
          </p:pic>
        </p:grpSp>
        <p:grpSp>
          <p:nvGrpSpPr>
            <p:cNvPr id="86" name="Grupo 85"/>
            <p:cNvGrpSpPr/>
            <p:nvPr/>
          </p:nvGrpSpPr>
          <p:grpSpPr>
            <a:xfrm>
              <a:off x="10452721" y="4959006"/>
              <a:ext cx="1620000" cy="1620000"/>
              <a:chOff x="9610218" y="2340676"/>
              <a:chExt cx="2104045" cy="2106000"/>
            </a:xfrm>
          </p:grpSpPr>
          <p:sp>
            <p:nvSpPr>
              <p:cNvPr id="49" name="Elipse 48"/>
              <p:cNvSpPr/>
              <p:nvPr/>
            </p:nvSpPr>
            <p:spPr>
              <a:xfrm>
                <a:off x="9610218" y="2340676"/>
                <a:ext cx="2104045" cy="210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3" name="Imagem 5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3257" y="2788821"/>
                <a:ext cx="1271658" cy="1271658"/>
              </a:xfrm>
              <a:prstGeom prst="rect">
                <a:avLst/>
              </a:prstGeom>
            </p:spPr>
          </p:pic>
          <p:pic>
            <p:nvPicPr>
              <p:cNvPr id="52" name="Imagem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89606" y="3345313"/>
                <a:ext cx="715166" cy="715166"/>
              </a:xfrm>
              <a:prstGeom prst="rect">
                <a:avLst/>
              </a:prstGeom>
            </p:spPr>
          </p:pic>
        </p:grpSp>
        <p:sp>
          <p:nvSpPr>
            <p:cNvPr id="69" name="CaixaDeTexto 68"/>
            <p:cNvSpPr txBox="1"/>
            <p:nvPr/>
          </p:nvSpPr>
          <p:spPr>
            <a:xfrm>
              <a:off x="-349500" y="5311625"/>
              <a:ext cx="25345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Cidadão </a:t>
              </a:r>
              <a:b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solicita informação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32"/>
            <a:stretch/>
          </p:blipFill>
          <p:spPr>
            <a:xfrm>
              <a:off x="3337299" y="1684525"/>
              <a:ext cx="702278" cy="689073"/>
            </a:xfrm>
            <a:prstGeom prst="rect">
              <a:avLst/>
            </a:prstGeom>
          </p:spPr>
        </p:pic>
        <p:sp>
          <p:nvSpPr>
            <p:cNvPr id="72" name="CaixaDeTexto 71"/>
            <p:cNvSpPr txBox="1"/>
            <p:nvPr/>
          </p:nvSpPr>
          <p:spPr>
            <a:xfrm>
              <a:off x="5676715" y="4587153"/>
              <a:ext cx="2425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3. 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Órgão/Diretoria detentora da </a:t>
              </a:r>
              <a:r>
                <a:rPr lang="pt-BR" sz="2000" dirty="0" err="1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CaixaDeTexto 80"/>
            <p:cNvSpPr txBox="1"/>
            <p:nvPr/>
          </p:nvSpPr>
          <p:spPr>
            <a:xfrm>
              <a:off x="9818397" y="1630467"/>
              <a:ext cx="2425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4.a.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Info. pública e concedida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11559110" y="6416210"/>
              <a:ext cx="316464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4.b.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Info. classificada </a:t>
              </a:r>
              <a:r>
                <a:rPr lang="pt-BR" sz="14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(reservada/secreta/ultrassecreta)</a:t>
              </a:r>
              <a:r>
                <a:rPr lang="pt-BR" sz="11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 protegida e, portanto, não concedida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9187386" y="7841763"/>
              <a:ext cx="31646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4.c. 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Info. não abrangida no escopo da LAI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8493888" y="6221763"/>
              <a:ext cx="1620000" cy="1620000"/>
              <a:chOff x="9724200" y="5418292"/>
              <a:chExt cx="1620000" cy="1620000"/>
            </a:xfrm>
          </p:grpSpPr>
          <p:sp>
            <p:nvSpPr>
              <p:cNvPr id="85" name="Elipse 84"/>
              <p:cNvSpPr/>
              <p:nvPr/>
            </p:nvSpPr>
            <p:spPr>
              <a:xfrm>
                <a:off x="9724200" y="5418292"/>
                <a:ext cx="1620000" cy="16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0" name="Imagem 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9566" y="5782262"/>
                <a:ext cx="979107" cy="978198"/>
              </a:xfrm>
              <a:prstGeom prst="rect">
                <a:avLst/>
              </a:prstGeom>
            </p:spPr>
          </p:pic>
          <p:pic>
            <p:nvPicPr>
              <p:cNvPr id="15" name="Imagem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9856" y="6031587"/>
                <a:ext cx="578526" cy="578526"/>
              </a:xfrm>
              <a:prstGeom prst="rect">
                <a:avLst/>
              </a:prstGeom>
            </p:spPr>
          </p:pic>
        </p:grpSp>
        <p:grpSp>
          <p:nvGrpSpPr>
            <p:cNvPr id="24" name="Grupo 23"/>
            <p:cNvGrpSpPr/>
            <p:nvPr/>
          </p:nvGrpSpPr>
          <p:grpSpPr>
            <a:xfrm>
              <a:off x="13040484" y="1724400"/>
              <a:ext cx="3600000" cy="3600000"/>
              <a:chOff x="13040484" y="2372400"/>
              <a:chExt cx="2135208" cy="2106000"/>
            </a:xfrm>
          </p:grpSpPr>
          <p:sp>
            <p:nvSpPr>
              <p:cNvPr id="57" name="Elipse 56"/>
              <p:cNvSpPr/>
              <p:nvPr/>
            </p:nvSpPr>
            <p:spPr>
              <a:xfrm>
                <a:off x="13071647" y="2372400"/>
                <a:ext cx="2104045" cy="2106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39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8113" y="2809688"/>
                <a:ext cx="1489488" cy="1489488"/>
              </a:xfrm>
              <a:prstGeom prst="rect">
                <a:avLst/>
              </a:prstGeom>
            </p:spPr>
          </p:pic>
          <p:pic>
            <p:nvPicPr>
              <p:cNvPr id="23" name="Imagem 2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40484" y="2650833"/>
                <a:ext cx="1320775" cy="1320775"/>
              </a:xfrm>
              <a:prstGeom prst="rect">
                <a:avLst/>
              </a:prstGeom>
            </p:spPr>
          </p:pic>
        </p:grpSp>
        <p:sp>
          <p:nvSpPr>
            <p:cNvPr id="89" name="CaixaDeTexto 88"/>
            <p:cNvSpPr txBox="1"/>
            <p:nvPr/>
          </p:nvSpPr>
          <p:spPr>
            <a:xfrm>
              <a:off x="13513166" y="1071386"/>
              <a:ext cx="2425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5.</a:t>
              </a:r>
              <a:r>
                <a:rPr lang="pt-BR" sz="2000" dirty="0" smtClean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Retorno da solicitação</a:t>
              </a:r>
              <a:endParaRPr lang="pt-BR" sz="2000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" name="Forma em L 2"/>
            <p:cNvSpPr/>
            <p:nvPr/>
          </p:nvSpPr>
          <p:spPr>
            <a:xfrm rot="18852304">
              <a:off x="10451416" y="3248126"/>
              <a:ext cx="479725" cy="282865"/>
            </a:xfrm>
            <a:prstGeom prst="corner">
              <a:avLst/>
            </a:prstGeom>
            <a:solidFill>
              <a:srgbClr val="28AD09"/>
            </a:solidFill>
            <a:ln>
              <a:solidFill>
                <a:srgbClr val="0294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Entrada manual 8"/>
            <p:cNvSpPr/>
            <p:nvPr/>
          </p:nvSpPr>
          <p:spPr>
            <a:xfrm rot="2658425" flipV="1">
              <a:off x="10742106" y="3224730"/>
              <a:ext cx="146907" cy="275335"/>
            </a:xfrm>
            <a:prstGeom prst="flowChartManualInput">
              <a:avLst/>
            </a:prstGeom>
            <a:solidFill>
              <a:schemeClr val="accent6">
                <a:lumMod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3089318" y="999209"/>
              <a:ext cx="2801542" cy="1272379"/>
              <a:chOff x="3119039" y="1039964"/>
              <a:chExt cx="2801542" cy="1272379"/>
            </a:xfrm>
          </p:grpSpPr>
          <p:sp>
            <p:nvSpPr>
              <p:cNvPr id="70" name="CaixaDeTexto 69"/>
              <p:cNvSpPr txBox="1"/>
              <p:nvPr/>
            </p:nvSpPr>
            <p:spPr>
              <a:xfrm>
                <a:off x="3119039" y="1039964"/>
                <a:ext cx="28015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2. </a:t>
                </a:r>
                <a:r>
                  <a:rPr lang="pt-BR" sz="2000" dirty="0" smtClean="0">
                    <a:latin typeface="Trebuchet MS" panose="020B06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Encaminhada p/ EPE via</a:t>
                </a:r>
                <a:endParaRPr lang="pt-BR" sz="2000" dirty="0">
                  <a:latin typeface="Trebuchet MS" panose="020B060302020202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67" name="Imagem 66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66"/>
              <a:stretch/>
            </p:blipFill>
            <p:spPr>
              <a:xfrm>
                <a:off x="4077232" y="1222250"/>
                <a:ext cx="1599483" cy="10900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48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4851" y="23182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5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4851" y="23182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DGC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5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3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34851" y="23182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15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375"/>
            <a:ext cx="12192000" cy="685465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34851" y="23182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DPG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137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1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 noChangeAspect="1"/>
          </p:cNvGrpSpPr>
          <p:nvPr/>
        </p:nvGrpSpPr>
        <p:grpSpPr>
          <a:xfrm>
            <a:off x="0" y="1673"/>
            <a:ext cx="9720000" cy="5464832"/>
            <a:chOff x="0" y="1673"/>
            <a:chExt cx="12192000" cy="685465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1444792" y="2237874"/>
              <a:ext cx="1779671" cy="5414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2236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9720000" cy="54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8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>
            <a:grpSpLocks noChangeAspect="1"/>
          </p:cNvGrpSpPr>
          <p:nvPr/>
        </p:nvGrpSpPr>
        <p:grpSpPr>
          <a:xfrm>
            <a:off x="0" y="1673"/>
            <a:ext cx="9720000" cy="5464832"/>
            <a:chOff x="0" y="1673"/>
            <a:chExt cx="12192000" cy="685465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3550319" y="4620127"/>
              <a:ext cx="2176713" cy="205739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78565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0" y="1673"/>
            <a:ext cx="9720000" cy="5464832"/>
            <a:chOff x="0" y="1673"/>
            <a:chExt cx="12192000" cy="6854653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1240257" y="4211054"/>
              <a:ext cx="2128586" cy="21656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1332498" y="4415590"/>
              <a:ext cx="2794333" cy="21656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1332498" y="3212432"/>
              <a:ext cx="4382502" cy="24063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2853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3500" y="361950"/>
            <a:ext cx="111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REGISTRAR PEDIDO, CONSULTAR PEDIDO E CONSULTAR RECURSO - REQUER CADASTRO DE USUÁRIO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337194" y="731282"/>
            <a:ext cx="12192000" cy="6854653"/>
            <a:chOff x="337194" y="731282"/>
            <a:chExt cx="12192000" cy="685465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194" y="731282"/>
              <a:ext cx="12192000" cy="6854653"/>
            </a:xfrm>
            <a:prstGeom prst="rect">
              <a:avLst/>
            </a:prstGeom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7677150" y="2514600"/>
              <a:ext cx="2724150" cy="27051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8152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3500" y="361950"/>
            <a:ext cx="111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REGISTRAR PEDIDO, CONSULTAR PEDIDO E CONSULTAR RECURSO - REQUER CADASTRO DE USUÁRIO</a:t>
            </a:r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381000" y="1030373"/>
            <a:ext cx="12192000" cy="6854653"/>
            <a:chOff x="381000" y="1030373"/>
            <a:chExt cx="12192000" cy="6854653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030373"/>
              <a:ext cx="12192000" cy="6854653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971550" y="4610100"/>
              <a:ext cx="1676400" cy="211455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Retângulo de cantos arredondados 5"/>
          <p:cNvSpPr/>
          <p:nvPr/>
        </p:nvSpPr>
        <p:spPr>
          <a:xfrm>
            <a:off x="9365227" y="2590800"/>
            <a:ext cx="1504334" cy="209550"/>
          </a:xfrm>
          <a:prstGeom prst="roundRect">
            <a:avLst/>
          </a:prstGeom>
          <a:solidFill>
            <a:srgbClr val="1659BF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8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3500" y="361950"/>
            <a:ext cx="111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REGISTRAR PEDIDO, CONSULTAR PEDIDO E CONSULTAR RECURSO - REQUER CADASTRO DE USUÁRIO</a:t>
            </a:r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174928" y="1234126"/>
            <a:ext cx="12192000" cy="6854653"/>
            <a:chOff x="174928" y="1234126"/>
            <a:chExt cx="12192000" cy="6854653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928" y="1234126"/>
              <a:ext cx="12192000" cy="6854653"/>
            </a:xfrm>
            <a:prstGeom prst="rect">
              <a:avLst/>
            </a:prstGeom>
          </p:spPr>
        </p:pic>
        <p:sp>
          <p:nvSpPr>
            <p:cNvPr id="6" name="Retângulo de cantos arredondados 5"/>
            <p:cNvSpPr/>
            <p:nvPr/>
          </p:nvSpPr>
          <p:spPr>
            <a:xfrm>
              <a:off x="3012274" y="3705656"/>
              <a:ext cx="1360943" cy="142775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081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3500" y="361950"/>
            <a:ext cx="111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REGISTRAR PEDIDO, CONSULTAR PEDIDO E CONSULTAR RECURSO - REQUER CADASTRO DE USUÁRIO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56411" y="1216863"/>
            <a:ext cx="12192000" cy="6854653"/>
            <a:chOff x="156411" y="1216863"/>
            <a:chExt cx="12192000" cy="6854653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411" y="1216863"/>
              <a:ext cx="12192000" cy="6854653"/>
            </a:xfrm>
            <a:prstGeom prst="rect">
              <a:avLst/>
            </a:prstGeom>
          </p:spPr>
        </p:pic>
        <p:sp>
          <p:nvSpPr>
            <p:cNvPr id="6" name="Retângulo de cantos arredondados 5"/>
            <p:cNvSpPr/>
            <p:nvPr/>
          </p:nvSpPr>
          <p:spPr>
            <a:xfrm>
              <a:off x="3012274" y="3705656"/>
              <a:ext cx="1360943" cy="142775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50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33500" y="361950"/>
            <a:ext cx="111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REGISTRAR PEDIDO, CONSULTAR PEDIDO E CONSULTAR RECURSO - REQUER CADASTRO DE USUÁRIO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556591" y="1106905"/>
            <a:ext cx="12192000" cy="6854653"/>
            <a:chOff x="556591" y="1106905"/>
            <a:chExt cx="12192000" cy="6854653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591" y="1106905"/>
              <a:ext cx="12192000" cy="6854653"/>
            </a:xfrm>
            <a:prstGeom prst="rect">
              <a:avLst/>
            </a:prstGeom>
          </p:spPr>
        </p:pic>
        <p:sp>
          <p:nvSpPr>
            <p:cNvPr id="6" name="Retângulo de cantos arredondados 5"/>
            <p:cNvSpPr/>
            <p:nvPr/>
          </p:nvSpPr>
          <p:spPr>
            <a:xfrm>
              <a:off x="3012274" y="3705656"/>
              <a:ext cx="1360943" cy="142775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098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47700" y="361950"/>
            <a:ext cx="114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CONSULTAR PEDIDOS PRÉVIOS REALIZADOS POR OUTROS (NÃO REQUER CADASTRO) – BUSCA SIMPLES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7" y="1030373"/>
            <a:ext cx="12192000" cy="68546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4284" t="9512" r="14167" b="6944"/>
          <a:stretch/>
        </p:blipFill>
        <p:spPr>
          <a:xfrm>
            <a:off x="4760686" y="1889579"/>
            <a:ext cx="8723085" cy="54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17247" y="304800"/>
            <a:ext cx="1197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CONSULTAR PEDIDOS PRÉVIOS REALIZADOS POR OUTROS (NÃO REQUER CADASTRO) – BUSCA AVANÇADA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7413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653915" y="424087"/>
            <a:ext cx="10172700" cy="2828925"/>
            <a:chOff x="-1992857" y="718001"/>
            <a:chExt cx="10172700" cy="282892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92857" y="718001"/>
              <a:ext cx="10172700" cy="2828925"/>
            </a:xfrm>
            <a:prstGeom prst="rect">
              <a:avLst/>
            </a:prstGeom>
          </p:spPr>
        </p:pic>
        <p:sp>
          <p:nvSpPr>
            <p:cNvPr id="4" name="Retângulo de cantos arredondados 3"/>
            <p:cNvSpPr/>
            <p:nvPr/>
          </p:nvSpPr>
          <p:spPr>
            <a:xfrm>
              <a:off x="1105469" y="736979"/>
              <a:ext cx="4831307" cy="272955"/>
            </a:xfrm>
            <a:prstGeom prst="roundRect">
              <a:avLst/>
            </a:prstGeom>
            <a:solidFill>
              <a:srgbClr val="FFFF00">
                <a:alpha val="65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0" y="3565904"/>
            <a:ext cx="10153650" cy="2790825"/>
            <a:chOff x="1769802" y="3807795"/>
            <a:chExt cx="10153650" cy="2790825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9802" y="3807795"/>
              <a:ext cx="10153650" cy="2790825"/>
            </a:xfrm>
            <a:prstGeom prst="rect">
              <a:avLst/>
            </a:prstGeom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4774792" y="3812880"/>
              <a:ext cx="4988186" cy="280818"/>
            </a:xfrm>
            <a:prstGeom prst="roundRect">
              <a:avLst/>
            </a:prstGeom>
            <a:solidFill>
              <a:srgbClr val="FFFF00">
                <a:alpha val="65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82539701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2873</TotalTime>
  <Words>160</Words>
  <Application>Microsoft Office PowerPoint</Application>
  <PresentationFormat>Widescreen</PresentationFormat>
  <Paragraphs>20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Tahoma</vt:lpstr>
      <vt:lpstr>Trebuchet MS</vt:lpstr>
      <vt:lpstr>Wingdings 3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Ewerson Carneiro Pimenta</dc:creator>
  <cp:lastModifiedBy>Ewerson Carneiro Pimenta</cp:lastModifiedBy>
  <cp:revision>35</cp:revision>
  <cp:lastPrinted>2019-03-29T20:17:26Z</cp:lastPrinted>
  <dcterms:created xsi:type="dcterms:W3CDTF">2019-03-19T19:27:40Z</dcterms:created>
  <dcterms:modified xsi:type="dcterms:W3CDTF">2019-03-29T20:36:21Z</dcterms:modified>
</cp:coreProperties>
</file>